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handoutMasterIdLst>
    <p:handoutMasterId r:id="rId18"/>
  </p:handoutMasterIdLst>
  <p:sldIdLst>
    <p:sldId id="256" r:id="rId2"/>
    <p:sldId id="273" r:id="rId3"/>
    <p:sldId id="257" r:id="rId4"/>
    <p:sldId id="264" r:id="rId5"/>
    <p:sldId id="262" r:id="rId6"/>
    <p:sldId id="261" r:id="rId7"/>
    <p:sldId id="260" r:id="rId8"/>
    <p:sldId id="263" r:id="rId9"/>
    <p:sldId id="271" r:id="rId10"/>
    <p:sldId id="265" r:id="rId11"/>
    <p:sldId id="266" r:id="rId12"/>
    <p:sldId id="272" r:id="rId13"/>
    <p:sldId id="267" r:id="rId14"/>
    <p:sldId id="268" r:id="rId15"/>
    <p:sldId id="269" r:id="rId16"/>
    <p:sldId id="270" r:id="rId17"/>
  </p:sldIdLst>
  <p:sldSz cx="6858000" cy="751205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66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 varScale="1">
        <p:scale>
          <a:sx n="149" d="100"/>
          <a:sy n="149" d="100"/>
        </p:scale>
        <p:origin x="-3624" y="-96"/>
      </p:cViewPr>
      <p:guideLst>
        <p:guide orient="horz" pos="2366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12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E52D0-80E0-4BA0-B491-EBB8C4108C4E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9351B-5244-4FE8-8015-DD2487B041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879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229403"/>
            <a:ext cx="5829300" cy="261530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3945566"/>
            <a:ext cx="5143500" cy="181367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8532-71E8-483A-B054-46291EBAA1C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3EBC-D6D0-43EF-923C-5CE86C5F2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815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8532-71E8-483A-B054-46291EBAA1C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3EBC-D6D0-43EF-923C-5CE86C5F2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96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99947"/>
            <a:ext cx="1478756" cy="63661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99947"/>
            <a:ext cx="4350544" cy="636611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8532-71E8-483A-B054-46291EBAA1C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3EBC-D6D0-43EF-923C-5CE86C5F2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955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51248" y="641553"/>
            <a:ext cx="5632450" cy="34925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58825" y="4689475"/>
            <a:ext cx="5524500" cy="2109788"/>
          </a:xfrm>
        </p:spPr>
        <p:txBody>
          <a:bodyPr>
            <a:norm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9980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8532-71E8-483A-B054-46291EBAA1C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3EBC-D6D0-43EF-923C-5CE86C5F2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786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872798"/>
            <a:ext cx="5915025" cy="312480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5027164"/>
            <a:ext cx="5915025" cy="164326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8532-71E8-483A-B054-46291EBAA1C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3EBC-D6D0-43EF-923C-5CE86C5F2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319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999735"/>
            <a:ext cx="2914650" cy="47663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999735"/>
            <a:ext cx="2914650" cy="47663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8532-71E8-483A-B054-46291EBAA1C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3EBC-D6D0-43EF-923C-5CE86C5F2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90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99949"/>
            <a:ext cx="5915025" cy="14519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841496"/>
            <a:ext cx="2901255" cy="9024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2743985"/>
            <a:ext cx="2901255" cy="40359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841496"/>
            <a:ext cx="2915543" cy="9024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2743985"/>
            <a:ext cx="2915543" cy="40359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8532-71E8-483A-B054-46291EBAA1C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3EBC-D6D0-43EF-923C-5CE86C5F2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438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8532-71E8-483A-B054-46291EBAA1C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3EBC-D6D0-43EF-923C-5CE86C5F2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15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8532-71E8-483A-B054-46291EBAA1C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3EBC-D6D0-43EF-923C-5CE86C5F2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47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00803"/>
            <a:ext cx="2211884" cy="175281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081598"/>
            <a:ext cx="3471863" cy="53384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253615"/>
            <a:ext cx="2211884" cy="417510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8532-71E8-483A-B054-46291EBAA1C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3EBC-D6D0-43EF-923C-5CE86C5F2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919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00803"/>
            <a:ext cx="2211884" cy="175281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081598"/>
            <a:ext cx="3471863" cy="533842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253615"/>
            <a:ext cx="2211884" cy="417510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8532-71E8-483A-B054-46291EBAA1C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3EBC-D6D0-43EF-923C-5CE86C5F2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64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399949"/>
            <a:ext cx="5915025" cy="1451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999735"/>
            <a:ext cx="5915025" cy="4766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6962559"/>
            <a:ext cx="1543050" cy="3999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B8532-71E8-483A-B054-46291EBAA1C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6962559"/>
            <a:ext cx="2314575" cy="3999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6962559"/>
            <a:ext cx="1543050" cy="3999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73EBC-D6D0-43EF-923C-5CE86C5F2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750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6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9855" y="4482871"/>
            <a:ext cx="4804064" cy="792549"/>
          </a:xfrm>
          <a:prstGeom prst="rect">
            <a:avLst/>
          </a:prstGeom>
        </p:spPr>
      </p:pic>
      <p:pic>
        <p:nvPicPr>
          <p:cNvPr id="4" name="Θέση εικόνας 3">
            <a:extLst>
              <a:ext uri="{FF2B5EF4-FFF2-40B4-BE49-F238E27FC236}">
                <a16:creationId xmlns="" xmlns:a16="http://schemas.microsoft.com/office/drawing/2014/main" id="{128501E6-AF75-4EC2-81DA-F371B4E5962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95" b="3495"/>
          <a:stretch>
            <a:fillRect/>
          </a:stretch>
        </p:blipFill>
        <p:spPr>
          <a:xfrm>
            <a:off x="612775" y="2447026"/>
            <a:ext cx="5632450" cy="3492500"/>
          </a:xfrm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-1" y="1000416"/>
            <a:ext cx="6858001" cy="783308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l-G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Πώς τρώω το πρωινό μου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2613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sz="quarter" idx="11"/>
          </p:nvPr>
        </p:nvSpPr>
        <p:spPr>
          <a:xfrm>
            <a:off x="666750" y="4689475"/>
            <a:ext cx="5524500" cy="2109788"/>
          </a:xfrm>
        </p:spPr>
        <p:txBody>
          <a:bodyPr/>
          <a:lstStyle/>
          <a:p>
            <a:pPr algn="ctr">
              <a:buNone/>
            </a:pPr>
            <a:r>
              <a:rPr lang="el-GR" sz="2000" b="1" dirty="0" smtClean="0"/>
              <a:t>Όλα </a:t>
            </a:r>
            <a:r>
              <a:rPr lang="el-GR" sz="2000" b="1" dirty="0"/>
              <a:t>τα παιδιά τρώνε το πρωινό τους.</a:t>
            </a:r>
          </a:p>
        </p:txBody>
      </p:sp>
      <p:pic>
        <p:nvPicPr>
          <p:cNvPr id="4" name="Θέση εικόνας 3">
            <a:extLst>
              <a:ext uri="{FF2B5EF4-FFF2-40B4-BE49-F238E27FC236}">
                <a16:creationId xmlns="" xmlns:a16="http://schemas.microsoft.com/office/drawing/2014/main" id="{8DFD7C0E-3DBF-44D4-B348-261FA8DAD20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5" b="3495"/>
          <a:stretch>
            <a:fillRect/>
          </a:stretch>
        </p:blipFill>
        <p:spPr>
          <a:xfrm>
            <a:off x="612775" y="641553"/>
            <a:ext cx="5632450" cy="34925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sz="quarter" idx="11"/>
          </p:nvPr>
        </p:nvSpPr>
        <p:spPr>
          <a:xfrm>
            <a:off x="685933" y="4126767"/>
            <a:ext cx="5524500" cy="2109788"/>
          </a:xfrm>
        </p:spPr>
        <p:txBody>
          <a:bodyPr/>
          <a:lstStyle/>
          <a:p>
            <a:pPr>
              <a:buNone/>
            </a:pPr>
            <a:endParaRPr lang="el-GR" dirty="0"/>
          </a:p>
          <a:p>
            <a:pPr>
              <a:buNone/>
            </a:pPr>
            <a:endParaRPr lang="el-GR" dirty="0"/>
          </a:p>
          <a:p>
            <a:pPr algn="ctr">
              <a:buNone/>
            </a:pPr>
            <a:r>
              <a:rPr lang="el-GR" sz="2000" b="1" dirty="0"/>
              <a:t>Μόλις τελειώσω το πρωινό μου, </a:t>
            </a:r>
            <a:r>
              <a:rPr lang="el-GR" sz="2000" b="1" dirty="0" smtClean="0"/>
              <a:t/>
            </a:r>
            <a:br>
              <a:rPr lang="el-GR" sz="2000" b="1" dirty="0" smtClean="0"/>
            </a:br>
            <a:r>
              <a:rPr lang="el-GR" sz="2000" b="1" dirty="0" smtClean="0"/>
              <a:t>τακτοποιώ </a:t>
            </a:r>
            <a:r>
              <a:rPr lang="el-GR" sz="2000" b="1" dirty="0"/>
              <a:t>τα πράγματά μου.</a:t>
            </a:r>
          </a:p>
          <a:p>
            <a:endParaRPr lang="el-GR" dirty="0"/>
          </a:p>
        </p:txBody>
      </p:sp>
      <p:pic>
        <p:nvPicPr>
          <p:cNvPr id="4" name="Θέση εικόνας 3">
            <a:extLst>
              <a:ext uri="{FF2B5EF4-FFF2-40B4-BE49-F238E27FC236}">
                <a16:creationId xmlns="" xmlns:a16="http://schemas.microsoft.com/office/drawing/2014/main" id="{F17F7C81-8449-4139-9956-3C9C0711A2D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5" b="3495"/>
          <a:stretch>
            <a:fillRect/>
          </a:stretch>
        </p:blipFill>
        <p:spPr>
          <a:xfrm>
            <a:off x="612775" y="641553"/>
            <a:ext cx="5632450" cy="34925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εικόνας 4">
            <a:extLst>
              <a:ext uri="{FF2B5EF4-FFF2-40B4-BE49-F238E27FC236}">
                <a16:creationId xmlns="" xmlns:a16="http://schemas.microsoft.com/office/drawing/2014/main" id="{2ECDC0E5-0D85-4B91-9022-671DACED0E1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4" t="3495" r="16475" b="3495"/>
          <a:stretch/>
        </p:blipFill>
        <p:spPr>
          <a:xfrm>
            <a:off x="1048657" y="641552"/>
            <a:ext cx="4760686" cy="3896395"/>
          </a:xfrm>
        </p:spPr>
      </p:pic>
      <p:sp>
        <p:nvSpPr>
          <p:cNvPr id="3" name="Θέση κειμένου 2">
            <a:extLst>
              <a:ext uri="{FF2B5EF4-FFF2-40B4-BE49-F238E27FC236}">
                <a16:creationId xmlns="" xmlns:a16="http://schemas.microsoft.com/office/drawing/2014/main" id="{0258F489-3C20-4C54-A5FF-F0319FEBE6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6750" y="4689475"/>
            <a:ext cx="5524500" cy="21097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l-GR" sz="1800" b="1" dirty="0"/>
          </a:p>
          <a:p>
            <a:pPr algn="ctr">
              <a:buNone/>
            </a:pPr>
            <a:r>
              <a:rPr lang="el-GR" sz="2000" b="1" dirty="0"/>
              <a:t>Διπλώνω την πετσέτα.</a:t>
            </a:r>
          </a:p>
        </p:txBody>
      </p:sp>
    </p:spTree>
    <p:extLst>
      <p:ext uri="{BB962C8B-B14F-4D97-AF65-F5344CB8AC3E}">
        <p14:creationId xmlns:p14="http://schemas.microsoft.com/office/powerpoint/2010/main" val="1843463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sz="quarter" idx="11"/>
          </p:nvPr>
        </p:nvSpPr>
        <p:spPr>
          <a:xfrm>
            <a:off x="666750" y="5364905"/>
            <a:ext cx="5524500" cy="14343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000" b="1" dirty="0" smtClean="0"/>
              <a:t>Βάζω </a:t>
            </a:r>
            <a:r>
              <a:rPr lang="el-GR" sz="2000" b="1" dirty="0"/>
              <a:t>τα πράγματα στην τσάντα μου. </a:t>
            </a:r>
            <a:r>
              <a:rPr lang="el-GR" sz="2000" b="1" dirty="0"/>
              <a:t>Κλείνω πάλι την τσάντα μου. </a:t>
            </a:r>
          </a:p>
        </p:txBody>
      </p:sp>
      <p:pic>
        <p:nvPicPr>
          <p:cNvPr id="4" name="Θέση εικόνας 3">
            <a:extLst>
              <a:ext uri="{FF2B5EF4-FFF2-40B4-BE49-F238E27FC236}">
                <a16:creationId xmlns="" xmlns:a16="http://schemas.microsoft.com/office/drawing/2014/main" id="{D2AD26AF-D5B0-4C52-8742-DFBD6F13BB4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3" t="3495" r="15186" b="3495"/>
          <a:stretch/>
        </p:blipFill>
        <p:spPr>
          <a:xfrm>
            <a:off x="1083356" y="614235"/>
            <a:ext cx="4691289" cy="407524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sz="quarter" idx="11"/>
          </p:nvPr>
        </p:nvSpPr>
        <p:spPr>
          <a:xfrm>
            <a:off x="666750" y="5115523"/>
            <a:ext cx="5524500" cy="168373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sz="2000" b="1" dirty="0" smtClean="0"/>
              <a:t>Πετάω </a:t>
            </a:r>
            <a:r>
              <a:rPr lang="el-GR" sz="2000" b="1" dirty="0"/>
              <a:t>τα σκουπίδια </a:t>
            </a:r>
            <a:r>
              <a:rPr lang="el-GR" sz="2000" b="1" dirty="0" smtClean="0"/>
              <a:t>στον </a:t>
            </a:r>
            <a:r>
              <a:rPr lang="el-GR" sz="2000" b="1" dirty="0"/>
              <a:t>σκουπιδοτενεκέ.</a:t>
            </a:r>
            <a:endParaRPr lang="el-GR" sz="2000" b="1" dirty="0"/>
          </a:p>
        </p:txBody>
      </p:sp>
      <p:pic>
        <p:nvPicPr>
          <p:cNvPr id="4" name="Θέση εικόνας 3">
            <a:extLst>
              <a:ext uri="{FF2B5EF4-FFF2-40B4-BE49-F238E27FC236}">
                <a16:creationId xmlns="" xmlns:a16="http://schemas.microsoft.com/office/drawing/2014/main" id="{56D599D8-B260-4AAC-9E16-DE10B123103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7" t="21198" r="9515" b="3495"/>
          <a:stretch/>
        </p:blipFill>
        <p:spPr>
          <a:xfrm>
            <a:off x="705035" y="712787"/>
            <a:ext cx="5447931" cy="3873727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sz="quarter" idx="11"/>
          </p:nvPr>
        </p:nvSpPr>
        <p:spPr>
          <a:xfrm>
            <a:off x="666750" y="4689475"/>
            <a:ext cx="5524500" cy="21097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1800" b="1" dirty="0"/>
              <a:t>       </a:t>
            </a:r>
          </a:p>
          <a:p>
            <a:pPr>
              <a:buNone/>
            </a:pPr>
            <a:r>
              <a:rPr lang="el-GR" sz="1800" b="1" dirty="0"/>
              <a:t>           </a:t>
            </a:r>
          </a:p>
          <a:p>
            <a:pPr algn="ctr">
              <a:buNone/>
            </a:pPr>
            <a:r>
              <a:rPr lang="el-GR" sz="2000" b="1" dirty="0"/>
              <a:t>Αφήνω την τσάντα στη θέση της στο ράφι... </a:t>
            </a:r>
          </a:p>
        </p:txBody>
      </p:sp>
      <p:pic>
        <p:nvPicPr>
          <p:cNvPr id="4" name="Θέση εικόνας 3">
            <a:extLst>
              <a:ext uri="{FF2B5EF4-FFF2-40B4-BE49-F238E27FC236}">
                <a16:creationId xmlns="" xmlns:a16="http://schemas.microsoft.com/office/drawing/2014/main" id="{CDC7D307-375A-4723-954D-99BEAA8E662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45" t="3495" r="17248" b="2655"/>
          <a:stretch/>
        </p:blipFill>
        <p:spPr>
          <a:xfrm>
            <a:off x="963515" y="641552"/>
            <a:ext cx="4930970" cy="436946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sz="quarter" idx="11"/>
          </p:nvPr>
        </p:nvSpPr>
        <p:spPr>
          <a:xfrm>
            <a:off x="692328" y="4197105"/>
            <a:ext cx="5524500" cy="2109788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endParaRPr lang="el-GR" sz="1800" b="1" dirty="0"/>
          </a:p>
          <a:p>
            <a:pPr>
              <a:buNone/>
            </a:pPr>
            <a:endParaRPr lang="el-GR" sz="1800" b="1" dirty="0"/>
          </a:p>
          <a:p>
            <a:pPr marL="0" indent="0" algn="ctr">
              <a:buNone/>
            </a:pPr>
            <a:r>
              <a:rPr lang="el-GR" sz="2000" b="1" dirty="0" smtClean="0"/>
              <a:t>…</a:t>
            </a:r>
            <a:r>
              <a:rPr lang="el-GR" sz="2000" b="1" dirty="0"/>
              <a:t>και γυρίζω πίσω στην τάξη </a:t>
            </a:r>
            <a:r>
              <a:rPr lang="el-GR" sz="2000" b="1" dirty="0" smtClean="0"/>
              <a:t>χαρούμενη</a:t>
            </a:r>
            <a:r>
              <a:rPr lang="el-GR" sz="2000" b="1" dirty="0"/>
              <a:t>! </a:t>
            </a:r>
          </a:p>
        </p:txBody>
      </p:sp>
      <p:sp>
        <p:nvSpPr>
          <p:cNvPr id="2" name="Ορθογώνιο 1">
            <a:extLst>
              <a:ext uri="{FF2B5EF4-FFF2-40B4-BE49-F238E27FC236}">
                <a16:creationId xmlns="" xmlns:a16="http://schemas.microsoft.com/office/drawing/2014/main" id="{5B6ECBA9-1095-41D9-B6AD-C43FA87004F5}"/>
              </a:ext>
            </a:extLst>
          </p:cNvPr>
          <p:cNvSpPr/>
          <p:nvPr/>
        </p:nvSpPr>
        <p:spPr>
          <a:xfrm>
            <a:off x="2757714" y="1407886"/>
            <a:ext cx="783772" cy="3918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Θέση εικόνας 4">
            <a:extLst>
              <a:ext uri="{FF2B5EF4-FFF2-40B4-BE49-F238E27FC236}">
                <a16:creationId xmlns="" xmlns:a16="http://schemas.microsoft.com/office/drawing/2014/main" id="{EF9B9472-DA6D-4820-B7FC-200B60E2267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5" b="3495"/>
          <a:stretch>
            <a:fillRect/>
          </a:stretch>
        </p:blipFill>
        <p:spPr>
          <a:xfrm>
            <a:off x="612775" y="641553"/>
            <a:ext cx="5632450" cy="34925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mi\Desktop\ΚΟΙΝΩΝΙΚΕΣ ΙΣΤΟΡΙΕΣ PPT\syntelestes andre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363" y="512763"/>
            <a:ext cx="3849687" cy="648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915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66750" y="5249807"/>
            <a:ext cx="5524500" cy="1549456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l-GR" sz="2000" b="1" dirty="0" smtClean="0"/>
              <a:t>Όταν </a:t>
            </a:r>
            <a:r>
              <a:rPr lang="el-GR" sz="2000" b="1" dirty="0"/>
              <a:t>έρθει η ώρα να φάμε το πρωινό μας,  πηγαίνω στο ράφι με τις τσάντες.</a:t>
            </a:r>
            <a:endParaRPr lang="en-US" sz="2000" b="1" dirty="0"/>
          </a:p>
        </p:txBody>
      </p:sp>
      <p:pic>
        <p:nvPicPr>
          <p:cNvPr id="5" name="Θέση εικόνας 4">
            <a:extLst>
              <a:ext uri="{FF2B5EF4-FFF2-40B4-BE49-F238E27FC236}">
                <a16:creationId xmlns="" xmlns:a16="http://schemas.microsoft.com/office/drawing/2014/main" id="{4D8CAB72-8BFC-43D9-A0D4-3F570C2FB46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041" t="3495" r="6940" b="3495"/>
          <a:stretch/>
        </p:blipFill>
        <p:spPr>
          <a:xfrm>
            <a:off x="925286" y="641553"/>
            <a:ext cx="5007429" cy="4084450"/>
          </a:xfrm>
        </p:spPr>
      </p:pic>
    </p:spTree>
    <p:extLst>
      <p:ext uri="{BB962C8B-B14F-4D97-AF65-F5344CB8AC3E}">
        <p14:creationId xmlns:p14="http://schemas.microsoft.com/office/powerpoint/2010/main" val="2316988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66750" y="5422455"/>
            <a:ext cx="5524500" cy="137680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sz="2000" b="1" dirty="0" smtClean="0"/>
              <a:t>Παίρνω </a:t>
            </a:r>
            <a:r>
              <a:rPr lang="el-GR" sz="2000" b="1" dirty="0"/>
              <a:t>την τσάντα μου.</a:t>
            </a:r>
            <a:endParaRPr lang="en-US" sz="2000" b="1" dirty="0"/>
          </a:p>
        </p:txBody>
      </p:sp>
      <p:sp>
        <p:nvSpPr>
          <p:cNvPr id="2" name="Ορθογώνιο 1">
            <a:extLst>
              <a:ext uri="{FF2B5EF4-FFF2-40B4-BE49-F238E27FC236}">
                <a16:creationId xmlns="" xmlns:a16="http://schemas.microsoft.com/office/drawing/2014/main" id="{6B6A6913-AE1D-4CD6-91BF-88015EFB70EB}"/>
              </a:ext>
            </a:extLst>
          </p:cNvPr>
          <p:cNvSpPr/>
          <p:nvPr/>
        </p:nvSpPr>
        <p:spPr>
          <a:xfrm>
            <a:off x="1335314" y="1117600"/>
            <a:ext cx="609600" cy="20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Θέση εικόνας 4">
            <a:extLst>
              <a:ext uri="{FF2B5EF4-FFF2-40B4-BE49-F238E27FC236}">
                <a16:creationId xmlns="" xmlns:a16="http://schemas.microsoft.com/office/drawing/2014/main" id="{BD61DCCE-F218-477D-8D71-7812E3AB120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9" t="3495" b="3495"/>
          <a:stretch/>
        </p:blipFill>
        <p:spPr>
          <a:xfrm>
            <a:off x="626170" y="496410"/>
            <a:ext cx="5605660" cy="4380390"/>
          </a:xfr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316988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sz="quarter" idx="11"/>
          </p:nvPr>
        </p:nvSpPr>
        <p:spPr>
          <a:xfrm>
            <a:off x="666750" y="5128313"/>
            <a:ext cx="5524500" cy="167094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l-GR" sz="2000" b="1" dirty="0" smtClean="0"/>
              <a:t>Βρίσκω </a:t>
            </a:r>
            <a:r>
              <a:rPr lang="el-GR" sz="2000" b="1" dirty="0"/>
              <a:t>τη θέση </a:t>
            </a:r>
            <a:r>
              <a:rPr lang="el-GR" sz="2000" b="1" dirty="0"/>
              <a:t>μου στο τραπέζι </a:t>
            </a:r>
            <a:r>
              <a:rPr lang="el-GR" sz="2000" b="1" dirty="0" smtClean="0"/>
              <a:t/>
            </a:r>
            <a:br>
              <a:rPr lang="el-GR" sz="2000" b="1" dirty="0" smtClean="0"/>
            </a:br>
            <a:r>
              <a:rPr lang="el-GR" sz="2000" b="1" dirty="0" smtClean="0"/>
              <a:t>και </a:t>
            </a:r>
            <a:r>
              <a:rPr lang="el-GR" sz="2000" b="1" dirty="0"/>
              <a:t>κάθομαι. </a:t>
            </a:r>
            <a:r>
              <a:rPr lang="el-GR" sz="2000" b="1" dirty="0"/>
              <a:t>Ανοίγω την τσάντα.</a:t>
            </a:r>
          </a:p>
        </p:txBody>
      </p:sp>
      <p:pic>
        <p:nvPicPr>
          <p:cNvPr id="5" name="Θέση εικόνας 4">
            <a:extLst>
              <a:ext uri="{FF2B5EF4-FFF2-40B4-BE49-F238E27FC236}">
                <a16:creationId xmlns="" xmlns:a16="http://schemas.microsoft.com/office/drawing/2014/main" id="{AE8CF1CE-CBC5-4F73-982F-4500355A5D8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3" t="3495" r="6167" b="3495"/>
          <a:stretch/>
        </p:blipFill>
        <p:spPr>
          <a:xfrm>
            <a:off x="989733" y="641553"/>
            <a:ext cx="4878535" cy="404792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sz="quarter" idx="11"/>
          </p:nvPr>
        </p:nvSpPr>
        <p:spPr>
          <a:xfrm>
            <a:off x="666750" y="4689475"/>
            <a:ext cx="5524500" cy="2109788"/>
          </a:xfrm>
        </p:spPr>
        <p:txBody>
          <a:bodyPr>
            <a:normAutofit/>
          </a:bodyPr>
          <a:lstStyle/>
          <a:p>
            <a:pPr>
              <a:buNone/>
            </a:pPr>
            <a:endParaRPr lang="el-GR" sz="1800" b="1" dirty="0"/>
          </a:p>
          <a:p>
            <a:pPr algn="ctr">
              <a:buNone/>
            </a:pPr>
            <a:endParaRPr lang="el-GR" sz="1800" b="1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l-GR" sz="2000" b="1" dirty="0"/>
              <a:t>Βγάζω την πετσέτα </a:t>
            </a:r>
            <a:r>
              <a:rPr lang="el-GR" sz="2000" b="1" dirty="0" smtClean="0"/>
              <a:t/>
            </a:r>
            <a:br>
              <a:rPr lang="el-GR" sz="2000" b="1" dirty="0" smtClean="0"/>
            </a:br>
            <a:r>
              <a:rPr lang="el-GR" sz="2000" b="1" dirty="0" smtClean="0"/>
              <a:t>και </a:t>
            </a:r>
            <a:r>
              <a:rPr lang="el-GR" sz="2000" b="1" dirty="0"/>
              <a:t>την στρώνω πάνω στο </a:t>
            </a:r>
            <a:r>
              <a:rPr lang="el-GR" sz="2000" b="1" dirty="0"/>
              <a:t>τραπέζι.</a:t>
            </a:r>
            <a:endParaRPr lang="el-GR" sz="2000" b="1" dirty="0"/>
          </a:p>
        </p:txBody>
      </p:sp>
      <p:sp>
        <p:nvSpPr>
          <p:cNvPr id="2" name="Ορθογώνιο 1">
            <a:extLst>
              <a:ext uri="{FF2B5EF4-FFF2-40B4-BE49-F238E27FC236}">
                <a16:creationId xmlns="" xmlns:a16="http://schemas.microsoft.com/office/drawing/2014/main" id="{7C75FA23-062E-4004-B3A0-013D9730FADF}"/>
              </a:ext>
            </a:extLst>
          </p:cNvPr>
          <p:cNvSpPr/>
          <p:nvPr/>
        </p:nvSpPr>
        <p:spPr>
          <a:xfrm>
            <a:off x="4368800" y="754743"/>
            <a:ext cx="827314" cy="4209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Θέση εικόνας 4">
            <a:extLst>
              <a:ext uri="{FF2B5EF4-FFF2-40B4-BE49-F238E27FC236}">
                <a16:creationId xmlns="" xmlns:a16="http://schemas.microsoft.com/office/drawing/2014/main" id="{C9B2E613-F056-4950-9E0E-C921A54440B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2" t="15822" r="25600" b="9963"/>
          <a:stretch/>
        </p:blipFill>
        <p:spPr>
          <a:xfrm>
            <a:off x="1225323" y="391885"/>
            <a:ext cx="4407354" cy="4525199"/>
          </a:xfrm>
          <a:solidFill>
            <a:schemeClr val="bg1"/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sz="quarter" idx="11"/>
          </p:nvPr>
        </p:nvSpPr>
        <p:spPr>
          <a:xfrm>
            <a:off x="758825" y="5531161"/>
            <a:ext cx="5524500" cy="126810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l-GR" sz="2000" b="1" dirty="0" smtClean="0"/>
              <a:t>Βάζω </a:t>
            </a:r>
            <a:r>
              <a:rPr lang="el-GR" sz="2000" b="1" dirty="0"/>
              <a:t>το </a:t>
            </a:r>
            <a:r>
              <a:rPr lang="el-GR" sz="2000" b="1" dirty="0"/>
              <a:t>πρωινό </a:t>
            </a:r>
            <a:r>
              <a:rPr lang="el-GR" sz="2000" b="1" dirty="0"/>
              <a:t>μου πάνω στην πετσέτα.</a:t>
            </a:r>
            <a:endParaRPr lang="el-GR" sz="2000" b="1" dirty="0"/>
          </a:p>
        </p:txBody>
      </p:sp>
      <p:sp>
        <p:nvSpPr>
          <p:cNvPr id="2" name="Ορθογώνιο 1">
            <a:extLst>
              <a:ext uri="{FF2B5EF4-FFF2-40B4-BE49-F238E27FC236}">
                <a16:creationId xmlns="" xmlns:a16="http://schemas.microsoft.com/office/drawing/2014/main" id="{51643BDC-3C54-458C-9103-919D42B311B5}"/>
              </a:ext>
            </a:extLst>
          </p:cNvPr>
          <p:cNvSpPr/>
          <p:nvPr/>
        </p:nvSpPr>
        <p:spPr>
          <a:xfrm>
            <a:off x="4586514" y="827314"/>
            <a:ext cx="798286" cy="2612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Θέση εικόνας 4">
            <a:extLst>
              <a:ext uri="{FF2B5EF4-FFF2-40B4-BE49-F238E27FC236}">
                <a16:creationId xmlns="" xmlns:a16="http://schemas.microsoft.com/office/drawing/2014/main" id="{3E026386-EF80-41A0-AFCB-B006C651065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9" t="18492" r="15959" b="3495"/>
          <a:stretch/>
        </p:blipFill>
        <p:spPr>
          <a:xfrm>
            <a:off x="1173843" y="623781"/>
            <a:ext cx="4510315" cy="4397588"/>
          </a:xfrm>
          <a:solidFill>
            <a:schemeClr val="bg1"/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sz="quarter" idx="11"/>
          </p:nvPr>
        </p:nvSpPr>
        <p:spPr>
          <a:xfrm>
            <a:off x="666750" y="4689475"/>
            <a:ext cx="5524500" cy="2109788"/>
          </a:xfrm>
        </p:spPr>
        <p:txBody>
          <a:bodyPr/>
          <a:lstStyle/>
          <a:p>
            <a:endParaRPr lang="el-GR" dirty="0"/>
          </a:p>
          <a:p>
            <a:pPr algn="ctr"/>
            <a:endParaRPr lang="el-GR" dirty="0"/>
          </a:p>
          <a:p>
            <a:pPr algn="ctr">
              <a:buNone/>
            </a:pPr>
            <a:endParaRPr lang="el-GR" sz="1800" b="1" dirty="0"/>
          </a:p>
          <a:p>
            <a:pPr algn="ctr">
              <a:buNone/>
            </a:pPr>
            <a:r>
              <a:rPr lang="el-GR" sz="2000" b="1" dirty="0"/>
              <a:t>Ανοίγω το </a:t>
            </a:r>
            <a:r>
              <a:rPr lang="el-GR" sz="2000" b="1" dirty="0" err="1"/>
              <a:t>τάπερ</a:t>
            </a:r>
            <a:r>
              <a:rPr lang="el-GR" sz="2000" b="1" dirty="0"/>
              <a:t> και βγάζω το πρωινό μου</a:t>
            </a:r>
            <a:r>
              <a:rPr lang="el-GR" sz="1800" b="1" dirty="0"/>
              <a:t>.</a:t>
            </a:r>
          </a:p>
        </p:txBody>
      </p:sp>
      <p:sp>
        <p:nvSpPr>
          <p:cNvPr id="2" name="Ορθογώνιο 1">
            <a:extLst>
              <a:ext uri="{FF2B5EF4-FFF2-40B4-BE49-F238E27FC236}">
                <a16:creationId xmlns="" xmlns:a16="http://schemas.microsoft.com/office/drawing/2014/main" id="{AA3E2447-0DEC-421C-9E27-FD2F09B620C3}"/>
              </a:ext>
            </a:extLst>
          </p:cNvPr>
          <p:cNvSpPr/>
          <p:nvPr/>
        </p:nvSpPr>
        <p:spPr>
          <a:xfrm>
            <a:off x="3280229" y="1364343"/>
            <a:ext cx="1175657" cy="406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Θέση εικόνας 4">
            <a:extLst>
              <a:ext uri="{FF2B5EF4-FFF2-40B4-BE49-F238E27FC236}">
                <a16:creationId xmlns="" xmlns:a16="http://schemas.microsoft.com/office/drawing/2014/main" id="{5A20ADE5-C4D9-49B4-A0C3-0014EAEC4BB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3" t="36659" r="22917" b="3495"/>
          <a:stretch/>
        </p:blipFill>
        <p:spPr>
          <a:xfrm>
            <a:off x="719506" y="782183"/>
            <a:ext cx="5418989" cy="4302579"/>
          </a:xfrm>
          <a:solidFill>
            <a:schemeClr val="bg1"/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εικόνας 4">
            <a:extLst>
              <a:ext uri="{FF2B5EF4-FFF2-40B4-BE49-F238E27FC236}">
                <a16:creationId xmlns="" xmlns:a16="http://schemas.microsoft.com/office/drawing/2014/main" id="{E91D2FD9-962D-4AEC-96C9-8B489F6F0D6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8" t="10761" r="12094" b="3495"/>
          <a:stretch/>
        </p:blipFill>
        <p:spPr>
          <a:xfrm>
            <a:off x="797884" y="732517"/>
            <a:ext cx="5262232" cy="3956958"/>
          </a:xfrm>
        </p:spPr>
      </p:pic>
      <p:sp>
        <p:nvSpPr>
          <p:cNvPr id="3" name="Θέση κειμένου 2">
            <a:extLst>
              <a:ext uri="{FF2B5EF4-FFF2-40B4-BE49-F238E27FC236}">
                <a16:creationId xmlns="" xmlns:a16="http://schemas.microsoft.com/office/drawing/2014/main" id="{DF887A75-0948-4F9B-BE8F-2DC480CFEC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6750" y="4689475"/>
            <a:ext cx="5524500" cy="21097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l-GR" sz="1800" b="1" dirty="0"/>
          </a:p>
          <a:p>
            <a:pPr algn="ctr">
              <a:buNone/>
            </a:pPr>
            <a:r>
              <a:rPr lang="el-GR" sz="2000" b="1" dirty="0"/>
              <a:t>Τρώω το </a:t>
            </a:r>
            <a:r>
              <a:rPr lang="el-GR" sz="2000" b="1" dirty="0"/>
              <a:t>φαγητό </a:t>
            </a:r>
            <a:r>
              <a:rPr lang="el-GR" sz="2000" b="1" dirty="0"/>
              <a:t>μου.</a:t>
            </a:r>
          </a:p>
        </p:txBody>
      </p:sp>
    </p:spTree>
    <p:extLst>
      <p:ext uri="{BB962C8B-B14F-4D97-AF65-F5344CB8AC3E}">
        <p14:creationId xmlns:p14="http://schemas.microsoft.com/office/powerpoint/2010/main" val="1457438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749</TotalTime>
  <Words>114</Words>
  <Application>Microsoft Office PowerPoint</Application>
  <PresentationFormat>Custom</PresentationFormat>
  <Paragraphs>28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Κωνσταντίνος Μπούκουρας</dc:creator>
  <cp:lastModifiedBy>Demi</cp:lastModifiedBy>
  <cp:revision>62</cp:revision>
  <dcterms:created xsi:type="dcterms:W3CDTF">2018-01-30T12:13:28Z</dcterms:created>
  <dcterms:modified xsi:type="dcterms:W3CDTF">2020-02-24T12:21:51Z</dcterms:modified>
</cp:coreProperties>
</file>